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240" cy="566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240" cy="566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1080" y="360"/>
            <a:ext cx="10074240" cy="566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240" cy="566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240" cy="566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240" cy="566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2022-12-07T20:20:50Z</dcterms:modified>
  <cp:revision>21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